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1952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CE55F-F719-4F78-9DB0-F2C652E88231}" v="3" dt="2025-03-04T11:17:02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habh Jadhav" userId="7c5e5884-7d96-47d2-bfa9-78d7412ad125" providerId="ADAL" clId="{74ECE55F-F719-4F78-9DB0-F2C652E88231}"/>
    <pc:docChg chg="undo custSel addSld delSld modSld modMainMaster">
      <pc:chgData name="Rushabh Jadhav" userId="7c5e5884-7d96-47d2-bfa9-78d7412ad125" providerId="ADAL" clId="{74ECE55F-F719-4F78-9DB0-F2C652E88231}" dt="2025-03-04T11:17:28.933" v="44" actId="1036"/>
      <pc:docMkLst>
        <pc:docMk/>
      </pc:docMkLst>
      <pc:sldChg chg="delSp modSp mod">
        <pc:chgData name="Rushabh Jadhav" userId="7c5e5884-7d96-47d2-bfa9-78d7412ad125" providerId="ADAL" clId="{74ECE55F-F719-4F78-9DB0-F2C652E88231}" dt="2025-03-04T11:17:28.933" v="44" actId="1036"/>
        <pc:sldMkLst>
          <pc:docMk/>
          <pc:sldMk cId="1596974824" sldId="256"/>
        </pc:sldMkLst>
        <pc:spChg chg="mod">
          <ac:chgData name="Rushabh Jadhav" userId="7c5e5884-7d96-47d2-bfa9-78d7412ad125" providerId="ADAL" clId="{74ECE55F-F719-4F78-9DB0-F2C652E88231}" dt="2025-03-04T11:17:24.319" v="32" actId="1035"/>
          <ac:spMkLst>
            <pc:docMk/>
            <pc:sldMk cId="1596974824" sldId="256"/>
            <ac:spMk id="3" creationId="{395EEF33-290D-592C-5F4E-1E5971F98ADB}"/>
          </ac:spMkLst>
        </pc:spChg>
        <pc:spChg chg="mod">
          <ac:chgData name="Rushabh Jadhav" userId="7c5e5884-7d96-47d2-bfa9-78d7412ad125" providerId="ADAL" clId="{74ECE55F-F719-4F78-9DB0-F2C652E88231}" dt="2025-03-04T11:17:28.933" v="44" actId="1036"/>
          <ac:spMkLst>
            <pc:docMk/>
            <pc:sldMk cId="1596974824" sldId="256"/>
            <ac:spMk id="4" creationId="{58A4D128-B14E-6500-3CBB-3BAB7B627A85}"/>
          </ac:spMkLst>
        </pc:spChg>
        <pc:picChg chg="del">
          <ac:chgData name="Rushabh Jadhav" userId="7c5e5884-7d96-47d2-bfa9-78d7412ad125" providerId="ADAL" clId="{74ECE55F-F719-4F78-9DB0-F2C652E88231}" dt="2025-03-04T11:16:14.211" v="2" actId="478"/>
          <ac:picMkLst>
            <pc:docMk/>
            <pc:sldMk cId="1596974824" sldId="256"/>
            <ac:picMk id="2" creationId="{F67638D8-0330-98B2-A3D9-2D66D183F999}"/>
          </ac:picMkLst>
        </pc:picChg>
      </pc:sldChg>
      <pc:sldChg chg="new del">
        <pc:chgData name="Rushabh Jadhav" userId="7c5e5884-7d96-47d2-bfa9-78d7412ad125" providerId="ADAL" clId="{74ECE55F-F719-4F78-9DB0-F2C652E88231}" dt="2025-03-04T11:16:13.236" v="1" actId="680"/>
        <pc:sldMkLst>
          <pc:docMk/>
          <pc:sldMk cId="1289648438" sldId="257"/>
        </pc:sldMkLst>
      </pc:sldChg>
      <pc:sldMasterChg chg="modSp">
        <pc:chgData name="Rushabh Jadhav" userId="7c5e5884-7d96-47d2-bfa9-78d7412ad125" providerId="ADAL" clId="{74ECE55F-F719-4F78-9DB0-F2C652E88231}" dt="2025-03-04T11:17:02.959" v="11" actId="14826"/>
        <pc:sldMasterMkLst>
          <pc:docMk/>
          <pc:sldMasterMk cId="3279812118" sldId="2147483660"/>
        </pc:sldMasterMkLst>
        <pc:picChg chg="mod">
          <ac:chgData name="Rushabh Jadhav" userId="7c5e5884-7d96-47d2-bfa9-78d7412ad125" providerId="ADAL" clId="{74ECE55F-F719-4F78-9DB0-F2C652E88231}" dt="2025-03-04T11:17:02.959" v="11" actId="14826"/>
          <ac:picMkLst>
            <pc:docMk/>
            <pc:sldMasterMk cId="3279812118" sldId="2147483660"/>
            <ac:picMk id="8" creationId="{DA291868-D67D-9672-A11C-E310A0EB1AB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8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291868-D67D-9672-A11C-E310A0EB1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50" y="-1"/>
            <a:ext cx="12203906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60330" rtl="0" eaLnBrk="1" latinLnBrk="0" hangingPunct="1">
        <a:lnSpc>
          <a:spcPct val="90000"/>
        </a:lnSpc>
        <a:spcBef>
          <a:spcPct val="0"/>
        </a:spcBef>
        <a:buNone/>
        <a:defRPr sz="1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82" indent="-65082" algn="l" defTabSz="260330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1pPr>
      <a:lvl2pPr marL="19524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2pPr>
      <a:lvl3pPr marL="325412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69" kern="1200">
          <a:solidFill>
            <a:schemeClr val="tx1"/>
          </a:solidFill>
          <a:latin typeface="+mn-lt"/>
          <a:ea typeface="+mn-ea"/>
          <a:cs typeface="+mn-cs"/>
        </a:defRPr>
      </a:lvl3pPr>
      <a:lvl4pPr marL="45557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4pPr>
      <a:lvl5pPr marL="585742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5pPr>
      <a:lvl6pPr marL="71590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6pPr>
      <a:lvl7pPr marL="846071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7pPr>
      <a:lvl8pPr marL="976236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8pPr>
      <a:lvl9pPr marL="1106401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1pPr>
      <a:lvl2pPr marL="130165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2pPr>
      <a:lvl3pPr marL="260330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3pPr>
      <a:lvl4pPr marL="390495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4pPr>
      <a:lvl5pPr marL="52065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5pPr>
      <a:lvl6pPr marL="650824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6pPr>
      <a:lvl7pPr marL="78098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7pPr>
      <a:lvl8pPr marL="911154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8pPr>
      <a:lvl9pPr marL="104131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5EEF33-290D-592C-5F4E-1E5971F98ADB}"/>
              </a:ext>
            </a:extLst>
          </p:cNvPr>
          <p:cNvSpPr txBox="1"/>
          <p:nvPr/>
        </p:nvSpPr>
        <p:spPr>
          <a:xfrm>
            <a:off x="7439681" y="1412538"/>
            <a:ext cx="75064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>
                <a:latin typeface="Arial MT" pitchFamily="50" charset="0"/>
                <a:cs typeface="Arial" panose="020B0604020202020204" pitchFamily="34" charset="0"/>
              </a:rPr>
              <a:t>**</a:t>
            </a:r>
            <a:endParaRPr lang="en-IN" sz="2000" baseline="-25000" dirty="0">
              <a:latin typeface="Arial MT" pitchFamily="50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4D128-B14E-6500-3CBB-3BAB7B627A85}"/>
              </a:ext>
            </a:extLst>
          </p:cNvPr>
          <p:cNvSpPr txBox="1"/>
          <p:nvPr/>
        </p:nvSpPr>
        <p:spPr>
          <a:xfrm>
            <a:off x="8784689" y="1398330"/>
            <a:ext cx="47511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>
                <a:latin typeface="Arial MT Black" panose="00000102000000010000" pitchFamily="2" charset="0"/>
                <a:cs typeface="Arial" panose="020B0604020202020204" pitchFamily="34" charset="0"/>
              </a:rPr>
              <a:t>*</a:t>
            </a:r>
            <a:endParaRPr lang="en-IN" sz="2000" baseline="-25000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7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MT</vt:lpstr>
      <vt:lpstr>Arial MT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Rushabh Jadhav</dc:creator>
  <cp:lastModifiedBy>Rushabh Jadhav</cp:lastModifiedBy>
  <cp:revision>4</cp:revision>
  <dcterms:created xsi:type="dcterms:W3CDTF">2025-02-19T11:52:46Z</dcterms:created>
  <dcterms:modified xsi:type="dcterms:W3CDTF">2025-03-04T11:17:30Z</dcterms:modified>
</cp:coreProperties>
</file>